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8"/>
  </p:notesMasterIdLst>
  <p:handoutMasterIdLst>
    <p:handoutMasterId r:id="rId9"/>
  </p:handoutMasterIdLst>
  <p:sldIdLst>
    <p:sldId id="261" r:id="rId5"/>
    <p:sldId id="290" r:id="rId6"/>
    <p:sldId id="291" r:id="rId7"/>
  </p:sldIdLst>
  <p:sldSz cx="12190413" cy="6858000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E26A97A-68FC-471F-8043-0CBAAB0C4FC9}">
          <p14:sldIdLst>
            <p14:sldId id="261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pos="30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5563" userDrawn="1">
          <p15:clr>
            <a:srgbClr val="A4A3A4"/>
          </p15:clr>
        </p15:guide>
        <p15:guide id="9" pos="2070" userDrawn="1">
          <p15:clr>
            <a:srgbClr val="A4A3A4"/>
          </p15:clr>
        </p15:guide>
        <p15:guide id="10" pos="41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2388CD"/>
    <a:srgbClr val="00D3A0"/>
    <a:srgbClr val="7030A0"/>
    <a:srgbClr val="36BBA4"/>
    <a:srgbClr val="B1C800"/>
    <a:srgbClr val="39378B"/>
    <a:srgbClr val="EB6A0A"/>
    <a:srgbClr val="F29501"/>
    <a:srgbClr val="F9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1443" autoAdjust="0"/>
  </p:normalViewPr>
  <p:slideViewPr>
    <p:cSldViewPr showGuides="1">
      <p:cViewPr varScale="1">
        <p:scale>
          <a:sx n="116" d="100"/>
          <a:sy n="116" d="100"/>
        </p:scale>
        <p:origin x="390" y="108"/>
      </p:cViewPr>
      <p:guideLst>
        <p:guide orient="horz" pos="3793"/>
        <p:guide orient="horz" pos="255"/>
        <p:guide orient="horz" pos="799"/>
        <p:guide pos="7378"/>
        <p:guide pos="301"/>
        <p:guide orient="horz" pos="2160"/>
        <p:guide pos="3840"/>
        <p:guide pos="5563"/>
        <p:guide pos="2070"/>
        <p:guide pos="41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1464" y="-72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18.03.2019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2775"/>
            <a:ext cx="4737101" cy="2665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0550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30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619" y="6165380"/>
            <a:ext cx="109425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7839" y="476823"/>
            <a:ext cx="11233150" cy="1008140"/>
          </a:xfrm>
          <a:noFill/>
        </p:spPr>
        <p:txBody>
          <a:bodyPr/>
          <a:lstStyle>
            <a:lvl1pPr marL="0" indent="0">
              <a:defRPr sz="3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THE title master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7838" y="1773238"/>
            <a:ext cx="11233149" cy="647622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the subtitle master</a:t>
            </a:r>
            <a:endParaRPr lang="de-DE" noProof="0" dirty="0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477839" y="249287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5" name="Grafik 14" descr="Logo_ausgetausch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4908" y="3429000"/>
            <a:ext cx="4320600" cy="712704"/>
          </a:xfrm>
          <a:prstGeom prst="rect">
            <a:avLst/>
          </a:prstGeom>
        </p:spPr>
      </p:pic>
      <p:sp>
        <p:nvSpPr>
          <p:cNvPr id="1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C19DCB57-ECB6-4D3A-97DF-D8A54F65C8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738" y="6283568"/>
            <a:ext cx="2978898" cy="44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1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619" y="6165380"/>
            <a:ext cx="109425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7839" y="476823"/>
            <a:ext cx="11233150" cy="1008140"/>
          </a:xfrm>
          <a:noFill/>
        </p:spPr>
        <p:txBody>
          <a:bodyPr/>
          <a:lstStyle>
            <a:lvl1pPr marL="0" indent="0">
              <a:defRPr sz="3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THE title master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7838" y="1773238"/>
            <a:ext cx="11233149" cy="647622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the subtitle master</a:t>
            </a:r>
            <a:endParaRPr lang="de-DE" noProof="0" dirty="0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477839" y="249287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0" hasCustomPrompt="1"/>
          </p:nvPr>
        </p:nvSpPr>
        <p:spPr>
          <a:xfrm>
            <a:off x="477838" y="2636890"/>
            <a:ext cx="11233149" cy="3384470"/>
          </a:xfrm>
        </p:spPr>
        <p:txBody>
          <a:bodyPr anchor="ctr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image</a:t>
            </a:r>
            <a:endParaRPr lang="de-DE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42BBFD1-319E-41C5-B6DB-B16465C239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738" y="6283568"/>
            <a:ext cx="2978898" cy="44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2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7839" y="476823"/>
            <a:ext cx="11086956" cy="1007908"/>
          </a:xfrm>
        </p:spPr>
        <p:txBody>
          <a:bodyPr/>
          <a:lstStyle>
            <a:lvl1pPr marL="0" indent="0">
              <a:defRPr sz="3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THE title master</a:t>
            </a:r>
            <a:endParaRPr lang="de-DE" noProof="0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77838" y="1773238"/>
            <a:ext cx="11088657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0000" indent="-360000">
              <a:buFont typeface="Wingdings" pitchFamily="2" charset="2"/>
              <a:buChar char="n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0000"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0000"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00000" indent="-360000"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477839" y="155880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88DE61A-C837-4FC3-8761-0234FCF62B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738" y="6283568"/>
            <a:ext cx="2978898" cy="44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6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619" y="6165380"/>
            <a:ext cx="109425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A4FD6D7-8A1B-49A9-840B-6E9DA35685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738" y="6283568"/>
            <a:ext cx="2978898" cy="44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5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7839" y="334800"/>
            <a:ext cx="11233150" cy="369332"/>
          </a:xfrm>
        </p:spPr>
        <p:txBody>
          <a:bodyPr wrap="square">
            <a:spAutoFit/>
          </a:bodyPr>
          <a:lstStyle>
            <a:lvl1pPr marL="0" indent="0" defTabSz="5040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7838" y="1773238"/>
            <a:ext cx="11233149" cy="42481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2A68380-163A-4F5E-AFD3-FE2CB5EBD4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738" y="6283568"/>
            <a:ext cx="2978898" cy="44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334800"/>
            <a:ext cx="11245849" cy="1225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9" y="1774800"/>
            <a:ext cx="11233150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7838" y="6349881"/>
            <a:ext cx="180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Fraunhofer Portugal 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77838" y="6165380"/>
            <a:ext cx="1123315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79" r:id="rId3"/>
    <p:sldLayoutId id="2147483681" r:id="rId4"/>
    <p:sldLayoutId id="2147483674" r:id="rId5"/>
  </p:sldLayoutIdLst>
  <p:hf hd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xmlns="" id="{A6734CFF-C80E-4EF7-9A0A-C6254760144E}"/>
              </a:ext>
            </a:extLst>
          </p:cNvPr>
          <p:cNvSpPr txBox="1">
            <a:spLocks/>
          </p:cNvSpPr>
          <p:nvPr/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lang="de-DE" sz="1000" b="1" kern="1200" smtClean="0">
                <a:solidFill>
                  <a:schemeClr val="bg2"/>
                </a:solidFill>
                <a:latin typeface="Frutiger LT Com 55 Roman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kern="1200">
                <a:solidFill>
                  <a:schemeClr val="tx1"/>
                </a:solidFill>
                <a:latin typeface="Frutiger LT Com 55 Roman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kern="1200">
                <a:solidFill>
                  <a:schemeClr val="tx1"/>
                </a:solidFill>
                <a:latin typeface="Frutiger LT Com 55 Roman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kern="1200">
                <a:solidFill>
                  <a:schemeClr val="tx1"/>
                </a:solidFill>
                <a:latin typeface="Frutiger LT Com 55 Roman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kern="1200">
                <a:solidFill>
                  <a:schemeClr val="tx1"/>
                </a:solidFill>
                <a:latin typeface="Frutiger LT Com 55 Roman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utiger LT Com 55 Roman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utiger LT Com 55 Roman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utiger LT Com 55 Roman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utiger LT Com 55 Roman" pitchFamily="34" charset="0"/>
                <a:ea typeface="+mn-ea"/>
                <a:cs typeface="+mn-cs"/>
              </a:defRPr>
            </a:lvl9pPr>
          </a:lstStyle>
          <a:p>
            <a:r>
              <a:rPr lang="pt-PT"/>
              <a:t> </a:t>
            </a:r>
            <a:endParaRPr lang="pt-P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D681CA9-0E14-4CC2-A3FF-A88FA46B15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02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38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de-DE" dirty="0"/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xmlns="" id="{98AB0E7D-F4C5-44F1-9FEB-BB1398E75471}"/>
              </a:ext>
            </a:extLst>
          </p:cNvPr>
          <p:cNvSpPr txBox="1">
            <a:spLocks/>
          </p:cNvSpPr>
          <p:nvPr/>
        </p:nvSpPr>
        <p:spPr bwMode="auto">
          <a:xfrm>
            <a:off x="334566" y="404664"/>
            <a:ext cx="11233150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504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buFontTx/>
            </a:pPr>
            <a:r>
              <a:rPr lang="pt-PT" kern="0" dirty="0" smtClean="0"/>
              <a:t>[</a:t>
            </a:r>
            <a:r>
              <a:rPr lang="pt-PT" kern="0" dirty="0" err="1" smtClean="0"/>
              <a:t>replace</a:t>
            </a:r>
            <a:r>
              <a:rPr lang="pt-PT" kern="0" dirty="0" smtClean="0"/>
              <a:t> </a:t>
            </a:r>
            <a:r>
              <a:rPr lang="pt-PT" kern="0" dirty="0" err="1" smtClean="0"/>
              <a:t>this</a:t>
            </a:r>
            <a:r>
              <a:rPr lang="pt-PT" kern="0" dirty="0" smtClean="0"/>
              <a:t> </a:t>
            </a:r>
            <a:r>
              <a:rPr lang="pt-PT" kern="0" dirty="0" err="1" smtClean="0"/>
              <a:t>text</a:t>
            </a:r>
            <a:r>
              <a:rPr lang="pt-PT" kern="0" dirty="0" smtClean="0"/>
              <a:t>]</a:t>
            </a:r>
            <a:br>
              <a:rPr lang="pt-PT" kern="0" dirty="0" smtClean="0"/>
            </a:br>
            <a:r>
              <a:rPr lang="pt-PT" b="0" kern="0" dirty="0">
                <a:solidFill>
                  <a:srgbClr val="179C7D"/>
                </a:solidFill>
              </a:rPr>
              <a:t>[</a:t>
            </a:r>
            <a:r>
              <a:rPr lang="pt-PT" b="0" kern="0" dirty="0" err="1">
                <a:solidFill>
                  <a:srgbClr val="179C7D"/>
                </a:solidFill>
              </a:rPr>
              <a:t>replace</a:t>
            </a:r>
            <a:r>
              <a:rPr lang="pt-PT" b="0" kern="0" dirty="0">
                <a:solidFill>
                  <a:srgbClr val="179C7D"/>
                </a:solidFill>
              </a:rPr>
              <a:t> </a:t>
            </a:r>
            <a:r>
              <a:rPr lang="pt-PT" b="0" kern="0" dirty="0" err="1" smtClean="0">
                <a:solidFill>
                  <a:srgbClr val="179C7D"/>
                </a:solidFill>
              </a:rPr>
              <a:t>this</a:t>
            </a:r>
            <a:r>
              <a:rPr lang="pt-PT" b="0" kern="0" dirty="0" smtClean="0">
                <a:solidFill>
                  <a:srgbClr val="179C7D"/>
                </a:solidFill>
              </a:rPr>
              <a:t> </a:t>
            </a:r>
            <a:r>
              <a:rPr lang="pt-PT" b="0" kern="0" dirty="0" err="1" smtClean="0">
                <a:solidFill>
                  <a:srgbClr val="179C7D"/>
                </a:solidFill>
              </a:rPr>
              <a:t>text</a:t>
            </a:r>
            <a:r>
              <a:rPr lang="pt-PT" b="0" kern="0" dirty="0" smtClean="0">
                <a:solidFill>
                  <a:srgbClr val="179C7D"/>
                </a:solidFill>
              </a:rPr>
              <a:t>]</a:t>
            </a:r>
            <a:endParaRPr lang="pt-PT" b="0" kern="0" dirty="0">
              <a:solidFill>
                <a:srgbClr val="179C7D"/>
              </a:solidFill>
            </a:endParaRP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xmlns="" id="{2C684E20-42E6-41A4-94BC-DD5061A6012E}"/>
              </a:ext>
            </a:extLst>
          </p:cNvPr>
          <p:cNvSpPr txBox="1">
            <a:spLocks/>
          </p:cNvSpPr>
          <p:nvPr/>
        </p:nvSpPr>
        <p:spPr bwMode="auto">
          <a:xfrm>
            <a:off x="329042" y="1556792"/>
            <a:ext cx="11233149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60000" indent="-360000" algn="l" defTabSz="360000" rtl="0" eaLnBrk="1" fontAlgn="base" hangingPunct="1">
              <a:spcBef>
                <a:spcPct val="0"/>
              </a:spcBef>
              <a:spcAft>
                <a:spcPts val="900"/>
              </a:spcAft>
              <a:buClr>
                <a:schemeClr val="tx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0000" indent="-360000" algn="l" defTabSz="360000" rtl="0" eaLnBrk="1" fontAlgn="base" hangingPunct="1">
              <a:spcBef>
                <a:spcPct val="0"/>
              </a:spcBef>
              <a:spcAft>
                <a:spcPts val="900"/>
              </a:spcAft>
              <a:buClr>
                <a:schemeClr val="bg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0000" indent="-360000" algn="l" defTabSz="360000" rtl="0" eaLnBrk="1" fontAlgn="base" hangingPunct="1">
              <a:spcBef>
                <a:spcPct val="0"/>
              </a:spcBef>
              <a:spcAft>
                <a:spcPts val="900"/>
              </a:spcAft>
              <a:buClr>
                <a:schemeClr val="bg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0000" indent="-360000" algn="l" defTabSz="360000" rtl="0" eaLnBrk="1" fontAlgn="base" hangingPunct="1">
              <a:spcBef>
                <a:spcPct val="0"/>
              </a:spcBef>
              <a:spcAft>
                <a:spcPts val="900"/>
              </a:spcAft>
              <a:buClr>
                <a:schemeClr val="bg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00000" indent="-360000" algn="l" defTabSz="360000" rtl="0" eaLnBrk="1" fontAlgn="base" hangingPunct="1">
              <a:spcBef>
                <a:spcPct val="0"/>
              </a:spcBef>
              <a:spcAft>
                <a:spcPts val="900"/>
              </a:spcAft>
              <a:buClr>
                <a:schemeClr val="bg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7538" indent="-358775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bg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344738" indent="-358775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bg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2801938" indent="-358775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bg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259138" indent="-358775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bg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[Replace this text with the contents of your presentation. Please take care to follow the following guidelines:</a:t>
            </a:r>
            <a:br>
              <a:rPr lang="en-US" kern="0" dirty="0" smtClean="0"/>
            </a:br>
            <a:r>
              <a:rPr lang="en-US" kern="0" dirty="0" smtClean="0"/>
              <a:t> </a:t>
            </a:r>
          </a:p>
          <a:p>
            <a:r>
              <a:rPr lang="en-US" kern="0" dirty="0" smtClean="0"/>
              <a:t>These PowerPoint Guidelines serve the purpose of helping you outline and present your idea using a simple and comparable framework.</a:t>
            </a:r>
          </a:p>
          <a:p>
            <a:r>
              <a:rPr lang="en-US" kern="0" dirty="0" smtClean="0"/>
              <a:t>Please note that no submission is accepted that does not follow these basic guidelines: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itchFamily="2" charset="2"/>
              <a:buChar char=""/>
            </a:pPr>
            <a:r>
              <a:rPr lang="en-US" sz="1600" kern="0" dirty="0" smtClean="0"/>
              <a:t>The presentation must be written in English;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itchFamily="2" charset="2"/>
              <a:buChar char=""/>
            </a:pPr>
            <a:r>
              <a:rPr lang="en-US" sz="1600" kern="0" dirty="0" smtClean="0"/>
              <a:t>The use of this </a:t>
            </a:r>
            <a:r>
              <a:rPr lang="en-US" sz="1600" b="1" u="sng" kern="0" dirty="0" smtClean="0"/>
              <a:t>application template</a:t>
            </a:r>
            <a:r>
              <a:rPr lang="en-US" sz="1600" b="1" kern="0" dirty="0" smtClean="0"/>
              <a:t> </a:t>
            </a:r>
            <a:r>
              <a:rPr lang="en-US" sz="1600" kern="0" dirty="0" smtClean="0"/>
              <a:t>is mandatory;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itchFamily="2" charset="2"/>
              <a:buChar char=""/>
            </a:pPr>
            <a:r>
              <a:rPr lang="en-US" sz="1600" kern="0" dirty="0" smtClean="0"/>
              <a:t>Maximum number of slides: 8 (excluding the cover);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itchFamily="2" charset="2"/>
              <a:buChar char=""/>
            </a:pPr>
            <a:r>
              <a:rPr lang="en-US" sz="1600" kern="0" dirty="0" smtClean="0"/>
              <a:t>Minimum acceptable font size: 16pt.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itchFamily="2" charset="2"/>
              <a:buChar char=""/>
            </a:pPr>
            <a:r>
              <a:rPr lang="en-US" sz="1600" kern="0" dirty="0" smtClean="0"/>
              <a:t>Allowed file formats: PDF, PPT, PPTX, PPS, PPSX.]</a:t>
            </a:r>
            <a:endParaRPr lang="en-US" sz="1600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1812DFC-184A-4550-8A22-25CB8D84F8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79"/>
          <a:stretch/>
        </p:blipFill>
        <p:spPr>
          <a:xfrm>
            <a:off x="7535366" y="404814"/>
            <a:ext cx="4248472" cy="59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4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de-DE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84B3E7D-CCF3-47CF-A61D-9B4129BDAC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79"/>
          <a:stretch/>
        </p:blipFill>
        <p:spPr>
          <a:xfrm>
            <a:off x="7535366" y="404814"/>
            <a:ext cx="4248472" cy="598958"/>
          </a:xfrm>
          <a:prstGeom prst="rect">
            <a:avLst/>
          </a:prstGeom>
        </p:spPr>
      </p:pic>
      <p:sp>
        <p:nvSpPr>
          <p:cNvPr id="12" name="Title 5">
            <a:extLst>
              <a:ext uri="{FF2B5EF4-FFF2-40B4-BE49-F238E27FC236}">
                <a16:creationId xmlns="" xmlns:a16="http://schemas.microsoft.com/office/drawing/2014/main" id="{AA9BB448-EF4B-42EB-8C35-2778A51F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pPr>
              <a:buFontTx/>
            </a:pPr>
            <a:r>
              <a:rPr lang="pt-PT" dirty="0"/>
              <a:t>[</a:t>
            </a:r>
            <a:r>
              <a:rPr lang="pt-PT" dirty="0" err="1"/>
              <a:t>replace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]</a:t>
            </a:r>
            <a:br>
              <a:rPr lang="pt-PT" dirty="0"/>
            </a:br>
            <a:r>
              <a:rPr lang="pt-PT" b="0" dirty="0">
                <a:solidFill>
                  <a:srgbClr val="179C7D"/>
                </a:solidFill>
              </a:rPr>
              <a:t>[</a:t>
            </a:r>
            <a:r>
              <a:rPr lang="pt-PT" b="0" dirty="0" err="1">
                <a:solidFill>
                  <a:srgbClr val="179C7D"/>
                </a:solidFill>
              </a:rPr>
              <a:t>replace</a:t>
            </a:r>
            <a:r>
              <a:rPr lang="pt-PT" b="0" dirty="0">
                <a:solidFill>
                  <a:srgbClr val="179C7D"/>
                </a:solidFill>
              </a:rPr>
              <a:t> </a:t>
            </a:r>
            <a:r>
              <a:rPr lang="pt-PT" b="0" dirty="0" err="1">
                <a:solidFill>
                  <a:srgbClr val="179C7D"/>
                </a:solidFill>
              </a:rPr>
              <a:t>this</a:t>
            </a:r>
            <a:r>
              <a:rPr lang="pt-PT" b="0" dirty="0">
                <a:solidFill>
                  <a:srgbClr val="179C7D"/>
                </a:solidFill>
              </a:rPr>
              <a:t> </a:t>
            </a:r>
            <a:r>
              <a:rPr lang="pt-PT" b="0" dirty="0" err="1">
                <a:solidFill>
                  <a:srgbClr val="179C7D"/>
                </a:solidFill>
              </a:rPr>
              <a:t>text</a:t>
            </a:r>
            <a:r>
              <a:rPr lang="pt-PT" b="0" dirty="0">
                <a:solidFill>
                  <a:srgbClr val="179C7D"/>
                </a:solidFill>
              </a:rPr>
              <a:t>]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="" xmlns:a16="http://schemas.microsoft.com/office/drawing/2014/main" id="{EC320952-1F70-4508-8298-3F41F6EA7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38" y="1773238"/>
            <a:ext cx="11233149" cy="4248150"/>
          </a:xfrm>
        </p:spPr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6604"/>
      </p:ext>
    </p:extLst>
  </p:cSld>
  <p:clrMapOvr>
    <a:masterClrMapping/>
  </p:clrMapOvr>
</p:sld>
</file>

<file path=ppt/theme/theme1.xml><?xml version="1.0" encoding="utf-8"?>
<a:theme xmlns:a="http://schemas.openxmlformats.org/drawingml/2006/main" name="P10_170509_ppt_Master_Ges_de_16zu9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7F75A8AC-43A6-4F6A-8FD3-90533DDD4FEF}" vid="{5B74F70F-211B-4EA8-ADF9-A60DBA0E2F95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ABE75D237D60499B52A1F8FC2BA0B7" ma:contentTypeVersion="1" ma:contentTypeDescription="Ein neues Dokument erstellen." ma:contentTypeScope="" ma:versionID="03f52fc389eeb09bb117c0b7c366994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c17df15c66a81ee376db90732ad1c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DD87D-F397-4D01-A855-824F56E77EB2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AC0C4C4-3C60-46C9-8FFF-8B029C5CDD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3B53A8-72B2-4C90-B1ED-BBDDE9A9E2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Fraunhofer Challenge 2018 TEMPLATE</Template>
  <TotalTime>49</TotalTime>
  <Words>41</Words>
  <Application>Microsoft Office PowerPoint</Application>
  <PresentationFormat>Custom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Frutiger LT Com 45 Light</vt:lpstr>
      <vt:lpstr>Frutiger LT Com 55 Roman</vt:lpstr>
      <vt:lpstr>Wingdings</vt:lpstr>
      <vt:lpstr>P10_170509_ppt_Master_Ges_de_16zu9</vt:lpstr>
      <vt:lpstr>PowerPoint Presentation</vt:lpstr>
      <vt:lpstr>PowerPoint Presentation</vt:lpstr>
      <vt:lpstr>[replace this text] [replace this text]</vt:lpstr>
    </vt:vector>
  </TitlesOfParts>
  <Company>Associação Fraunhofer Portugal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Pessoa</dc:creator>
  <cp:lastModifiedBy>Joana Lopes</cp:lastModifiedBy>
  <cp:revision>12</cp:revision>
  <cp:lastPrinted>2011-04-27T07:57:31Z</cp:lastPrinted>
  <dcterms:created xsi:type="dcterms:W3CDTF">2018-07-23T07:59:41Z</dcterms:created>
  <dcterms:modified xsi:type="dcterms:W3CDTF">2019-03-18T16:35:05Z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HGvorlage">
    <vt:bool>true</vt:bool>
  </property>
  <property fmtid="{D5CDD505-2E9C-101B-9397-08002B2CF9AE}" pid="3" name="klassifizierung">
    <vt:lpwstr> </vt:lpwstr>
  </property>
  <property fmtid="{D5CDD505-2E9C-101B-9397-08002B2CF9AE}" pid="4" name="hasChanged">
    <vt:bool>false</vt:bool>
  </property>
  <property fmtid="{D5CDD505-2E9C-101B-9397-08002B2CF9AE}" pid="5" name="ContentTypeId">
    <vt:lpwstr>0x010100B5ABE75D237D60499B52A1F8FC2BA0B7</vt:lpwstr>
  </property>
</Properties>
</file>