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4"/>
  </p:sldMasterIdLst>
  <p:notesMasterIdLst>
    <p:notesMasterId r:id="rId8"/>
  </p:notesMasterIdLst>
  <p:handoutMasterIdLst>
    <p:handoutMasterId r:id="rId9"/>
  </p:handoutMasterIdLst>
  <p:sldIdLst>
    <p:sldId id="261" r:id="rId5"/>
    <p:sldId id="290" r:id="rId6"/>
    <p:sldId id="291" r:id="rId7"/>
  </p:sldIdLst>
  <p:sldSz cx="12190413" cy="6858000"/>
  <p:notesSz cx="6731000" cy="9867900"/>
  <p:defaultTextStyle>
    <a:defPPr>
      <a:defRPr lang="de-DE"/>
    </a:defPPr>
    <a:lvl1pPr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CE26A97A-68FC-471F-8043-0CBAAB0C4FC9}">
          <p14:sldIdLst>
            <p14:sldId id="261"/>
            <p14:sldId id="290"/>
            <p14:sldId id="2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793">
          <p15:clr>
            <a:srgbClr val="A4A3A4"/>
          </p15:clr>
        </p15:guide>
        <p15:guide id="2" orient="horz" pos="255">
          <p15:clr>
            <a:srgbClr val="A4A3A4"/>
          </p15:clr>
        </p15:guide>
        <p15:guide id="3" orient="horz" pos="799" userDrawn="1">
          <p15:clr>
            <a:srgbClr val="A4A3A4"/>
          </p15:clr>
        </p15:guide>
        <p15:guide id="4" pos="7378" userDrawn="1">
          <p15:clr>
            <a:srgbClr val="A4A3A4"/>
          </p15:clr>
        </p15:guide>
        <p15:guide id="5" pos="301">
          <p15:clr>
            <a:srgbClr val="A4A3A4"/>
          </p15:clr>
        </p15:guide>
        <p15:guide id="6" orient="horz" pos="2160" userDrawn="1">
          <p15:clr>
            <a:srgbClr val="A4A3A4"/>
          </p15:clr>
        </p15:guide>
        <p15:guide id="7" pos="3840" userDrawn="1">
          <p15:clr>
            <a:srgbClr val="A4A3A4"/>
          </p15:clr>
        </p15:guide>
        <p15:guide id="8" pos="5563" userDrawn="1">
          <p15:clr>
            <a:srgbClr val="A4A3A4"/>
          </p15:clr>
        </p15:guide>
        <p15:guide id="9" pos="2070" userDrawn="1">
          <p15:clr>
            <a:srgbClr val="A4A3A4"/>
          </p15:clr>
        </p15:guide>
        <p15:guide id="10" pos="41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86">
          <p15:clr>
            <a:srgbClr val="A4A3A4"/>
          </p15:clr>
        </p15:guide>
        <p15:guide id="2" orient="horz" pos="5830">
          <p15:clr>
            <a:srgbClr val="A4A3A4"/>
          </p15:clr>
        </p15:guide>
        <p15:guide id="3" orient="horz" pos="2201">
          <p15:clr>
            <a:srgbClr val="A4A3A4"/>
          </p15:clr>
        </p15:guide>
        <p15:guide id="4" orient="horz" pos="2065">
          <p15:clr>
            <a:srgbClr val="A4A3A4"/>
          </p15:clr>
        </p15:guide>
        <p15:guide id="5" pos="306">
          <p15:clr>
            <a:srgbClr val="A4A3A4"/>
          </p15:clr>
        </p15:guide>
        <p15:guide id="6" pos="393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9C7D"/>
    <a:srgbClr val="2388CD"/>
    <a:srgbClr val="00D3A0"/>
    <a:srgbClr val="7030A0"/>
    <a:srgbClr val="36BBA4"/>
    <a:srgbClr val="B1C800"/>
    <a:srgbClr val="39378B"/>
    <a:srgbClr val="EB6A0A"/>
    <a:srgbClr val="F29501"/>
    <a:srgbClr val="F9FB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Helle Formatvorlage 1 - Akz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Helle Formatvorlage 3 - Akz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Mittlere Formatvorlage 3 - 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81443" autoAdjust="0"/>
  </p:normalViewPr>
  <p:slideViewPr>
    <p:cSldViewPr showGuides="1">
      <p:cViewPr varScale="1">
        <p:scale>
          <a:sx n="116" d="100"/>
          <a:sy n="116" d="100"/>
        </p:scale>
        <p:origin x="390" y="108"/>
      </p:cViewPr>
      <p:guideLst>
        <p:guide orient="horz" pos="3793"/>
        <p:guide orient="horz" pos="255"/>
        <p:guide orient="horz" pos="799"/>
        <p:guide pos="7378"/>
        <p:guide pos="301"/>
        <p:guide orient="horz" pos="2160"/>
        <p:guide pos="3840"/>
        <p:guide pos="5563"/>
        <p:guide pos="2070"/>
        <p:guide pos="415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2" d="100"/>
          <a:sy n="82" d="100"/>
        </p:scale>
        <p:origin x="-1464" y="-72"/>
      </p:cViewPr>
      <p:guideLst>
        <p:guide orient="horz" pos="386"/>
        <p:guide orient="horz" pos="5830"/>
        <p:guide orient="horz" pos="2201"/>
        <p:guide orient="horz" pos="2065"/>
        <p:guide pos="306"/>
        <p:guide pos="393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62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13175" y="0"/>
            <a:ext cx="29162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2E56AE-624E-49E0-8ED0-94A91F974A6E}" type="datetimeFigureOut">
              <a:rPr lang="de-DE" smtClean="0"/>
              <a:t>18.03.2019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2600"/>
            <a:ext cx="29162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13175" y="9372600"/>
            <a:ext cx="29162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BC5AC0-20DA-4069-B102-9653FA907D5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779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485774" y="0"/>
            <a:ext cx="3599826" cy="493713"/>
          </a:xfrm>
          <a:prstGeom prst="rect">
            <a:avLst/>
          </a:prstGeom>
        </p:spPr>
        <p:txBody>
          <a:bodyPr vert="horz" lIns="0" tIns="90000" rIns="91440" bIns="45720" rtlCol="0"/>
          <a:lstStyle>
            <a:lvl1pPr algn="l">
              <a:defRPr sz="1200">
                <a:latin typeface="Frutiger LT Com 55 Roman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805700" y="0"/>
            <a:ext cx="1439525" cy="493713"/>
          </a:xfrm>
          <a:prstGeom prst="rect">
            <a:avLst/>
          </a:prstGeom>
        </p:spPr>
        <p:txBody>
          <a:bodyPr vert="horz" lIns="91440" tIns="90000" rIns="0" bIns="45720" rtlCol="0"/>
          <a:lstStyle>
            <a:lvl1pPr algn="r">
              <a:defRPr sz="1200">
                <a:latin typeface="Frutiger LT Com 55 Roman" pitchFamily="34" charset="0"/>
              </a:defRPr>
            </a:lvl1pPr>
          </a:lstStyle>
          <a:p>
            <a:fld id="{D64C5CA1-81F4-43E1-8D15-34184FE6F392}" type="datetimeFigureOut">
              <a:rPr lang="de-DE" smtClean="0"/>
              <a:pPr/>
              <a:t>18.03.2019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85775" y="612775"/>
            <a:ext cx="4737101" cy="26654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85774" y="3494088"/>
            <a:ext cx="5759451" cy="5760462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485774" y="9372600"/>
            <a:ext cx="3599826" cy="493713"/>
          </a:xfrm>
          <a:prstGeom prst="rect">
            <a:avLst/>
          </a:prstGeom>
        </p:spPr>
        <p:txBody>
          <a:bodyPr vert="horz" lIns="0" tIns="45720" rIns="91440" bIns="180000" rtlCol="0" anchor="b"/>
          <a:lstStyle>
            <a:lvl1pPr algn="l">
              <a:defRPr sz="1200">
                <a:latin typeface="Frutiger LT Com 55 Roman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805699" y="9372600"/>
            <a:ext cx="1439525" cy="493713"/>
          </a:xfrm>
          <a:prstGeom prst="rect">
            <a:avLst/>
          </a:prstGeom>
        </p:spPr>
        <p:txBody>
          <a:bodyPr vert="horz" lIns="91440" tIns="45720" rIns="0" bIns="180000" rtlCol="0" anchor="b"/>
          <a:lstStyle>
            <a:lvl1pPr algn="r">
              <a:defRPr sz="1200">
                <a:latin typeface="Frutiger LT Com 55 Roman" pitchFamily="34" charset="0"/>
              </a:defRPr>
            </a:lvl1pPr>
          </a:lstStyle>
          <a:p>
            <a:fld id="{6F118F77-BF2E-4843-AA6C-ED9ACCB38B45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2435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rgbClr val="179C7D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1pPr>
    <a:lvl2pPr marL="360363" indent="-184150" algn="l" defTabSz="914400" rtl="0" eaLnBrk="1" latinLnBrk="0" hangingPunct="1">
      <a:buClr>
        <a:schemeClr val="bg2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2pPr>
    <a:lvl3pPr marL="536575" indent="-176213" algn="l" defTabSz="914400" rtl="0" eaLnBrk="1" latinLnBrk="0" hangingPunct="1">
      <a:buClr>
        <a:schemeClr val="bg2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3pPr>
    <a:lvl4pPr marL="715963" indent="-174625" algn="l" defTabSz="914400" rtl="0" eaLnBrk="1" latinLnBrk="0" hangingPunct="1">
      <a:buClr>
        <a:schemeClr val="bg2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4pPr>
    <a:lvl5pPr marL="896938" indent="-180975" algn="l" defTabSz="914400" rtl="0" eaLnBrk="1" latinLnBrk="0" hangingPunct="1">
      <a:buClr>
        <a:schemeClr val="bg2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85775" y="612775"/>
            <a:ext cx="4737100" cy="26654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118F77-BF2E-4843-AA6C-ED9ACCB38B45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10550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85775" y="612775"/>
            <a:ext cx="4737100" cy="26654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118F77-BF2E-4843-AA6C-ED9ACCB38B45}" type="slidenum">
              <a:rPr lang="de-DE" smtClean="0"/>
              <a:pPr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93063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m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Line 7"/>
          <p:cNvSpPr>
            <a:spLocks noChangeShapeType="1"/>
          </p:cNvSpPr>
          <p:nvPr userDrawn="1"/>
        </p:nvSpPr>
        <p:spPr bwMode="auto">
          <a:xfrm flipV="1">
            <a:off x="625619" y="6165380"/>
            <a:ext cx="10942575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7839" y="476823"/>
            <a:ext cx="11233150" cy="1008140"/>
          </a:xfrm>
          <a:noFill/>
        </p:spPr>
        <p:txBody>
          <a:bodyPr/>
          <a:lstStyle>
            <a:lvl1pPr marL="0" indent="0">
              <a:defRPr sz="320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CLICK TO Edit THE title master</a:t>
            </a:r>
            <a:endParaRPr lang="de-DE" noProof="0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7838" y="1773238"/>
            <a:ext cx="11233149" cy="647622"/>
          </a:xfrm>
        </p:spPr>
        <p:txBody>
          <a:bodyPr/>
          <a:lstStyle>
            <a:lvl1pPr marL="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Click to edit the subtitle master</a:t>
            </a:r>
            <a:endParaRPr lang="de-DE" noProof="0" dirty="0"/>
          </a:p>
        </p:txBody>
      </p:sp>
      <p:sp>
        <p:nvSpPr>
          <p:cNvPr id="12" name="Line 12"/>
          <p:cNvSpPr>
            <a:spLocks noChangeShapeType="1"/>
          </p:cNvSpPr>
          <p:nvPr userDrawn="1"/>
        </p:nvSpPr>
        <p:spPr bwMode="auto">
          <a:xfrm flipV="1">
            <a:off x="477838" y="404813"/>
            <a:ext cx="1123315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" name="Line 13"/>
          <p:cNvSpPr>
            <a:spLocks noChangeShapeType="1"/>
          </p:cNvSpPr>
          <p:nvPr userDrawn="1"/>
        </p:nvSpPr>
        <p:spPr bwMode="auto">
          <a:xfrm>
            <a:off x="477839" y="2492870"/>
            <a:ext cx="1123315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15" name="Grafik 14" descr="Logo_ausgetauscht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34908" y="3429000"/>
            <a:ext cx="4320600" cy="712704"/>
          </a:xfrm>
          <a:prstGeom prst="rect">
            <a:avLst/>
          </a:prstGeom>
        </p:spPr>
      </p:pic>
      <p:sp>
        <p:nvSpPr>
          <p:cNvPr id="16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2278676" y="6349881"/>
            <a:ext cx="3240000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 lang="de-DE" sz="1000" b="1" smtClean="0">
                <a:solidFill>
                  <a:schemeClr val="bg2"/>
                </a:solidFill>
              </a:defRPr>
            </a:lvl1pPr>
          </a:lstStyle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de-DE" dirty="0"/>
              <a:t> </a:t>
            </a:r>
          </a:p>
        </p:txBody>
      </p:sp>
      <p:sp>
        <p:nvSpPr>
          <p:cNvPr id="17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477838" y="6349881"/>
            <a:ext cx="1800000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lang="de-DE" sz="80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/>
              <a:t>Page </a:t>
            </a:r>
            <a:fld id="{A06316EC-39FF-4C97-AA6E-29B761CE3E45}" type="slidenum">
              <a:rPr lang="en-US" smtClean="0"/>
              <a:pPr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‹#›</a:t>
            </a:fld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C19DCB57-ECB6-4D3A-97DF-D8A54F65C84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8738" y="6283568"/>
            <a:ext cx="2978898" cy="446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015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Line 7"/>
          <p:cNvSpPr>
            <a:spLocks noChangeShapeType="1"/>
          </p:cNvSpPr>
          <p:nvPr userDrawn="1"/>
        </p:nvSpPr>
        <p:spPr bwMode="auto">
          <a:xfrm flipV="1">
            <a:off x="625619" y="6165380"/>
            <a:ext cx="10942575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7839" y="476823"/>
            <a:ext cx="11233150" cy="1008140"/>
          </a:xfrm>
          <a:noFill/>
        </p:spPr>
        <p:txBody>
          <a:bodyPr/>
          <a:lstStyle>
            <a:lvl1pPr marL="0" indent="0">
              <a:defRPr sz="320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CLICK TO Edit THE title master</a:t>
            </a:r>
            <a:endParaRPr lang="de-DE" noProof="0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7838" y="1773238"/>
            <a:ext cx="11233149" cy="647622"/>
          </a:xfrm>
        </p:spPr>
        <p:txBody>
          <a:bodyPr/>
          <a:lstStyle>
            <a:lvl1pPr marL="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Click to edit the subtitle master</a:t>
            </a:r>
            <a:endParaRPr lang="de-DE" noProof="0" dirty="0"/>
          </a:p>
        </p:txBody>
      </p:sp>
      <p:sp>
        <p:nvSpPr>
          <p:cNvPr id="12" name="Line 12"/>
          <p:cNvSpPr>
            <a:spLocks noChangeShapeType="1"/>
          </p:cNvSpPr>
          <p:nvPr userDrawn="1"/>
        </p:nvSpPr>
        <p:spPr bwMode="auto">
          <a:xfrm flipV="1">
            <a:off x="477838" y="404813"/>
            <a:ext cx="1123315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" name="Line 13"/>
          <p:cNvSpPr>
            <a:spLocks noChangeShapeType="1"/>
          </p:cNvSpPr>
          <p:nvPr userDrawn="1"/>
        </p:nvSpPr>
        <p:spPr bwMode="auto">
          <a:xfrm>
            <a:off x="477839" y="2492870"/>
            <a:ext cx="1123315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6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2278676" y="6349881"/>
            <a:ext cx="3240000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 lang="de-DE" sz="1000" b="1" smtClean="0">
                <a:solidFill>
                  <a:schemeClr val="bg2"/>
                </a:solidFill>
              </a:defRPr>
            </a:lvl1pPr>
          </a:lstStyle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de-DE" dirty="0"/>
              <a:t> </a:t>
            </a:r>
          </a:p>
        </p:txBody>
      </p:sp>
      <p:sp>
        <p:nvSpPr>
          <p:cNvPr id="17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477838" y="6349881"/>
            <a:ext cx="1800000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lang="de-DE" sz="80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dirty="0"/>
              <a:t>Page </a:t>
            </a:r>
            <a:fld id="{A06316EC-39FF-4C97-AA6E-29B761CE3E45}" type="slidenum">
              <a:rPr lang="en-US" smtClean="0"/>
              <a:pPr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‹#›</a:t>
            </a:fld>
            <a:endParaRPr lang="en-US" dirty="0"/>
          </a:p>
        </p:txBody>
      </p:sp>
      <p:sp>
        <p:nvSpPr>
          <p:cNvPr id="14" name="Bildplatzhalter 2"/>
          <p:cNvSpPr>
            <a:spLocks noGrp="1"/>
          </p:cNvSpPr>
          <p:nvPr>
            <p:ph type="pic" sz="quarter" idx="10" hasCustomPrompt="1"/>
          </p:nvPr>
        </p:nvSpPr>
        <p:spPr>
          <a:xfrm>
            <a:off x="477838" y="2636890"/>
            <a:ext cx="11233149" cy="3384470"/>
          </a:xfrm>
        </p:spPr>
        <p:txBody>
          <a:bodyPr anchor="ctr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to Add image</a:t>
            </a:r>
            <a:endParaRPr lang="de-DE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A42BBFD1-319E-41C5-B6DB-B16465C2397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8738" y="6283568"/>
            <a:ext cx="2978898" cy="446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522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7839" y="476823"/>
            <a:ext cx="11086956" cy="1007908"/>
          </a:xfrm>
        </p:spPr>
        <p:txBody>
          <a:bodyPr/>
          <a:lstStyle>
            <a:lvl1pPr marL="0" indent="0">
              <a:defRPr sz="320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CLICK TO Edit THE title master</a:t>
            </a:r>
            <a:endParaRPr lang="de-DE" noProof="0" dirty="0"/>
          </a:p>
        </p:txBody>
      </p:sp>
      <p:sp>
        <p:nvSpPr>
          <p:cNvPr id="6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77838" y="1773238"/>
            <a:ext cx="11088657" cy="4248150"/>
          </a:xfrm>
        </p:spPr>
        <p:txBody>
          <a:bodyPr/>
          <a:lstStyle>
            <a:lvl1pPr marL="360000" indent="-360000">
              <a:buFont typeface="Wingdings" pitchFamily="2" charset="2"/>
              <a:buChar char="n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20000" indent="-360000">
              <a:buFont typeface="Wingdings" pitchFamily="2" charset="2"/>
              <a:buChar char="n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80000"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40000"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00000" indent="-360000"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7" name="Line 12"/>
          <p:cNvSpPr>
            <a:spLocks noChangeShapeType="1"/>
          </p:cNvSpPr>
          <p:nvPr userDrawn="1"/>
        </p:nvSpPr>
        <p:spPr bwMode="auto">
          <a:xfrm flipV="1">
            <a:off x="477838" y="404813"/>
            <a:ext cx="1123315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" name="Line 13"/>
          <p:cNvSpPr>
            <a:spLocks noChangeShapeType="1"/>
          </p:cNvSpPr>
          <p:nvPr userDrawn="1"/>
        </p:nvSpPr>
        <p:spPr bwMode="auto">
          <a:xfrm>
            <a:off x="477839" y="1558800"/>
            <a:ext cx="1123315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2278676" y="6349881"/>
            <a:ext cx="3240000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 lang="de-DE" sz="1000" b="1" smtClean="0">
                <a:solidFill>
                  <a:schemeClr val="bg2"/>
                </a:solidFill>
              </a:defRPr>
            </a:lvl1pPr>
          </a:lstStyle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de-DE" dirty="0"/>
              <a:t> </a:t>
            </a:r>
          </a:p>
        </p:txBody>
      </p:sp>
      <p:sp>
        <p:nvSpPr>
          <p:cNvPr id="12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477838" y="6349881"/>
            <a:ext cx="1800000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lang="de-DE" sz="80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/>
              <a:t>Page </a:t>
            </a:r>
            <a:fld id="{A06316EC-39FF-4C97-AA6E-29B761CE3E45}" type="slidenum">
              <a:rPr lang="en-US" smtClean="0"/>
              <a:pPr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088DE61A-C837-4FC3-8761-0234FCF62B5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8738" y="6283568"/>
            <a:ext cx="2978898" cy="446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663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m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Line 7"/>
          <p:cNvSpPr>
            <a:spLocks noChangeShapeType="1"/>
          </p:cNvSpPr>
          <p:nvPr userDrawn="1"/>
        </p:nvSpPr>
        <p:spPr bwMode="auto">
          <a:xfrm flipV="1">
            <a:off x="625619" y="6165380"/>
            <a:ext cx="10942575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6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2278676" y="6349881"/>
            <a:ext cx="3240000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 lang="de-DE" sz="1000" b="1" smtClean="0">
                <a:solidFill>
                  <a:schemeClr val="bg2"/>
                </a:solidFill>
              </a:defRPr>
            </a:lvl1pPr>
          </a:lstStyle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de-DE" dirty="0"/>
              <a:t> </a:t>
            </a:r>
          </a:p>
        </p:txBody>
      </p:sp>
      <p:sp>
        <p:nvSpPr>
          <p:cNvPr id="17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477838" y="6349881"/>
            <a:ext cx="1800000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lang="de-DE" sz="80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/>
              <a:t>Page </a:t>
            </a:r>
            <a:fld id="{A06316EC-39FF-4C97-AA6E-29B761CE3E45}" type="slidenum">
              <a:rPr lang="en-US" smtClean="0"/>
              <a:pPr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‹#›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4A4FD6D7-8A1B-49A9-840B-6E9DA35685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8738" y="6283568"/>
            <a:ext cx="2978898" cy="446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352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77839" y="334800"/>
            <a:ext cx="11233150" cy="369332"/>
          </a:xfrm>
        </p:spPr>
        <p:txBody>
          <a:bodyPr wrap="square">
            <a:spAutoFit/>
          </a:bodyPr>
          <a:lstStyle>
            <a:lvl1pPr marL="0" indent="0" defTabSz="504000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the title </a:t>
            </a:r>
            <a:r>
              <a:rPr lang="en-US" noProof="0" dirty="0"/>
              <a:t>master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77838" y="1773238"/>
            <a:ext cx="11233149" cy="424815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6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2278676" y="6349881"/>
            <a:ext cx="3240000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 lang="de-DE" sz="1000" b="1" smtClean="0">
                <a:solidFill>
                  <a:schemeClr val="bg2"/>
                </a:solidFill>
              </a:defRPr>
            </a:lvl1pPr>
          </a:lstStyle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de-DE" dirty="0"/>
              <a:t> </a:t>
            </a:r>
          </a:p>
        </p:txBody>
      </p:sp>
      <p:sp>
        <p:nvSpPr>
          <p:cNvPr id="7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477838" y="6349881"/>
            <a:ext cx="1800000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lang="de-DE" sz="80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/>
              <a:t>Page </a:t>
            </a:r>
            <a:fld id="{A06316EC-39FF-4C97-AA6E-29B761CE3E45}" type="slidenum">
              <a:rPr lang="en-US" smtClean="0"/>
              <a:pPr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02A68380-163A-4F5E-AFD3-FE2CB5EBD4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8738" y="6283568"/>
            <a:ext cx="2978898" cy="446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841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77838" y="334800"/>
            <a:ext cx="11245849" cy="122554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/>
              <a:t>Click to Edit the title </a:t>
            </a:r>
            <a:r>
              <a:rPr lang="en-US" noProof="0" dirty="0"/>
              <a:t>master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7839" y="1774800"/>
            <a:ext cx="11233150" cy="4248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Edit master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477838" y="6349881"/>
            <a:ext cx="1800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endParaRPr lang="de-DE" sz="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de-DE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Fraunhofer Portugal 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V="1">
            <a:off x="477838" y="6165380"/>
            <a:ext cx="11233150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7120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0" r:id="rId2"/>
    <p:sldLayoutId id="2147483679" r:id="rId3"/>
    <p:sldLayoutId id="2147483681" r:id="rId4"/>
    <p:sldLayoutId id="2147483674" r:id="rId5"/>
  </p:sldLayoutIdLst>
  <p:hf hdr="0" dt="0"/>
  <p:txStyles>
    <p:titleStyle>
      <a:lvl1pPr marL="0" indent="0" algn="l" defTabSz="5040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9pPr>
    </p:titleStyle>
    <p:bodyStyle>
      <a:lvl1pPr marL="36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tx2"/>
        </a:buClr>
        <a:buFont typeface="Wingdings" pitchFamily="2" charset="2"/>
        <a:buChar char="n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2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08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3pPr>
      <a:lvl4pPr marL="144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180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5pPr>
      <a:lvl6pPr marL="1887538" indent="-358775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344738" indent="-358775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2801938" indent="-358775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259138" indent="-358775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e-DE"/>
              <a:t> </a:t>
            </a:r>
            <a:endParaRPr lang="de-DE" dirty="0"/>
          </a:p>
        </p:txBody>
      </p:sp>
      <p:sp>
        <p:nvSpPr>
          <p:cNvPr id="12" name="Fußzeilenplatzhalter 3">
            <a:extLst>
              <a:ext uri="{FF2B5EF4-FFF2-40B4-BE49-F238E27FC236}">
                <a16:creationId xmlns:a16="http://schemas.microsoft.com/office/drawing/2014/main" xmlns="" id="{A6734CFF-C80E-4EF7-9A0A-C6254760144E}"/>
              </a:ext>
            </a:extLst>
          </p:cNvPr>
          <p:cNvSpPr txBox="1">
            <a:spLocks/>
          </p:cNvSpPr>
          <p:nvPr/>
        </p:nvSpPr>
        <p:spPr>
          <a:xfrm>
            <a:off x="2278676" y="6349881"/>
            <a:ext cx="3240000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40000"/>
              </a:spcAft>
              <a:buFont typeface="Wingdings" pitchFamily="2" charset="2"/>
              <a:defRPr lang="de-DE" sz="1000" b="1" kern="1200" smtClean="0">
                <a:solidFill>
                  <a:schemeClr val="bg2"/>
                </a:solidFill>
                <a:latin typeface="Frutiger LT Com 55 Roman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40000"/>
              </a:spcAft>
              <a:buFont typeface="Wingdings" pitchFamily="2" charset="2"/>
              <a:defRPr kern="1200">
                <a:solidFill>
                  <a:schemeClr val="tx1"/>
                </a:solidFill>
                <a:latin typeface="Frutiger LT Com 55 Roman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40000"/>
              </a:spcAft>
              <a:buFont typeface="Wingdings" pitchFamily="2" charset="2"/>
              <a:defRPr kern="1200">
                <a:solidFill>
                  <a:schemeClr val="tx1"/>
                </a:solidFill>
                <a:latin typeface="Frutiger LT Com 55 Roman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40000"/>
              </a:spcAft>
              <a:buFont typeface="Wingdings" pitchFamily="2" charset="2"/>
              <a:defRPr kern="1200">
                <a:solidFill>
                  <a:schemeClr val="tx1"/>
                </a:solidFill>
                <a:latin typeface="Frutiger LT Com 55 Roman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40000"/>
              </a:spcAft>
              <a:buFont typeface="Wingdings" pitchFamily="2" charset="2"/>
              <a:defRPr kern="1200">
                <a:solidFill>
                  <a:schemeClr val="tx1"/>
                </a:solidFill>
                <a:latin typeface="Frutiger LT Com 55 Roman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Frutiger LT Com 55 Roman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Frutiger LT Com 55 Roman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Frutiger LT Com 55 Roman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Frutiger LT Com 55 Roman" pitchFamily="34" charset="0"/>
                <a:ea typeface="+mn-ea"/>
                <a:cs typeface="+mn-cs"/>
              </a:defRPr>
            </a:lvl9pPr>
          </a:lstStyle>
          <a:p>
            <a:r>
              <a:rPr lang="pt-PT"/>
              <a:t> </a:t>
            </a:r>
            <a:endParaRPr lang="pt-PT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0D681CA9-0E14-4CC2-A3FF-A88FA46B153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0413" cy="6025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389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e-DE"/>
              <a:t> 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de-DE" dirty="0"/>
              <a:t>Page </a:t>
            </a:r>
            <a:fld id="{A06316EC-39FF-4C97-AA6E-29B761CE3E45}" type="slidenum">
              <a:rPr lang="de-DE" smtClean="0"/>
              <a:pPr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2</a:t>
            </a:fld>
            <a:endParaRPr lang="de-DE" dirty="0"/>
          </a:p>
        </p:txBody>
      </p:sp>
      <p:sp>
        <p:nvSpPr>
          <p:cNvPr id="8" name="Title 5">
            <a:extLst>
              <a:ext uri="{FF2B5EF4-FFF2-40B4-BE49-F238E27FC236}">
                <a16:creationId xmlns:a16="http://schemas.microsoft.com/office/drawing/2014/main" xmlns="" id="{98AB0E7D-F4C5-44F1-9FEB-BB1398E75471}"/>
              </a:ext>
            </a:extLst>
          </p:cNvPr>
          <p:cNvSpPr txBox="1">
            <a:spLocks/>
          </p:cNvSpPr>
          <p:nvPr/>
        </p:nvSpPr>
        <p:spPr bwMode="auto">
          <a:xfrm>
            <a:off x="334566" y="404664"/>
            <a:ext cx="11233150" cy="73866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5040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Frutiger LT Com 45 Light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Frutiger LT Com 45 Light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Frutiger LT Com 45 Light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Frutiger LT Com 45 Light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Frutiger LT Com 45 Light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Frutiger LT Com 45 Light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Frutiger LT Com 45 Light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>
              <a:buFontTx/>
            </a:pPr>
            <a:r>
              <a:rPr lang="pt-PT" kern="0" dirty="0" smtClean="0"/>
              <a:t>[</a:t>
            </a:r>
            <a:r>
              <a:rPr lang="pt-PT" kern="0" dirty="0" err="1" smtClean="0"/>
              <a:t>replace</a:t>
            </a:r>
            <a:r>
              <a:rPr lang="pt-PT" kern="0" dirty="0" smtClean="0"/>
              <a:t> </a:t>
            </a:r>
            <a:r>
              <a:rPr lang="pt-PT" kern="0" dirty="0" err="1" smtClean="0"/>
              <a:t>this</a:t>
            </a:r>
            <a:r>
              <a:rPr lang="pt-PT" kern="0" dirty="0" smtClean="0"/>
              <a:t> </a:t>
            </a:r>
            <a:r>
              <a:rPr lang="pt-PT" kern="0" dirty="0" err="1" smtClean="0"/>
              <a:t>text</a:t>
            </a:r>
            <a:r>
              <a:rPr lang="pt-PT" kern="0" dirty="0" smtClean="0"/>
              <a:t>]</a:t>
            </a:r>
            <a:br>
              <a:rPr lang="pt-PT" kern="0" dirty="0" smtClean="0"/>
            </a:br>
            <a:r>
              <a:rPr lang="pt-PT" b="0" kern="0" dirty="0">
                <a:solidFill>
                  <a:srgbClr val="179C7D"/>
                </a:solidFill>
              </a:rPr>
              <a:t>[</a:t>
            </a:r>
            <a:r>
              <a:rPr lang="pt-PT" b="0" kern="0" dirty="0" err="1">
                <a:solidFill>
                  <a:srgbClr val="179C7D"/>
                </a:solidFill>
              </a:rPr>
              <a:t>replace</a:t>
            </a:r>
            <a:r>
              <a:rPr lang="pt-PT" b="0" kern="0" dirty="0">
                <a:solidFill>
                  <a:srgbClr val="179C7D"/>
                </a:solidFill>
              </a:rPr>
              <a:t> </a:t>
            </a:r>
            <a:r>
              <a:rPr lang="pt-PT" b="0" kern="0" dirty="0" err="1" smtClean="0">
                <a:solidFill>
                  <a:srgbClr val="179C7D"/>
                </a:solidFill>
              </a:rPr>
              <a:t>this</a:t>
            </a:r>
            <a:r>
              <a:rPr lang="pt-PT" b="0" kern="0" dirty="0" smtClean="0">
                <a:solidFill>
                  <a:srgbClr val="179C7D"/>
                </a:solidFill>
              </a:rPr>
              <a:t> </a:t>
            </a:r>
            <a:r>
              <a:rPr lang="pt-PT" b="0" kern="0" dirty="0" err="1" smtClean="0">
                <a:solidFill>
                  <a:srgbClr val="179C7D"/>
                </a:solidFill>
              </a:rPr>
              <a:t>text</a:t>
            </a:r>
            <a:r>
              <a:rPr lang="pt-PT" b="0" kern="0" dirty="0" smtClean="0">
                <a:solidFill>
                  <a:srgbClr val="179C7D"/>
                </a:solidFill>
              </a:rPr>
              <a:t>]</a:t>
            </a:r>
            <a:endParaRPr lang="pt-PT" b="0" kern="0" dirty="0">
              <a:solidFill>
                <a:srgbClr val="179C7D"/>
              </a:solidFill>
            </a:endParaRPr>
          </a:p>
        </p:txBody>
      </p:sp>
      <p:sp>
        <p:nvSpPr>
          <p:cNvPr id="9" name="Content Placeholder 6">
            <a:extLst>
              <a:ext uri="{FF2B5EF4-FFF2-40B4-BE49-F238E27FC236}">
                <a16:creationId xmlns:a16="http://schemas.microsoft.com/office/drawing/2014/main" xmlns="" id="{2C684E20-42E6-41A4-94BC-DD5061A6012E}"/>
              </a:ext>
            </a:extLst>
          </p:cNvPr>
          <p:cNvSpPr txBox="1">
            <a:spLocks/>
          </p:cNvSpPr>
          <p:nvPr/>
        </p:nvSpPr>
        <p:spPr bwMode="auto">
          <a:xfrm>
            <a:off x="329042" y="1556792"/>
            <a:ext cx="11233149" cy="4248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60000" indent="-360000" algn="l" defTabSz="360000" rtl="0" eaLnBrk="1" fontAlgn="base" hangingPunct="1">
              <a:spcBef>
                <a:spcPct val="0"/>
              </a:spcBef>
              <a:spcAft>
                <a:spcPts val="900"/>
              </a:spcAft>
              <a:buClr>
                <a:schemeClr val="tx2"/>
              </a:buClr>
              <a:buFont typeface="Wingdings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20000" indent="-360000" algn="l" defTabSz="360000" rtl="0" eaLnBrk="1" fontAlgn="base" hangingPunct="1">
              <a:spcBef>
                <a:spcPct val="0"/>
              </a:spcBef>
              <a:spcAft>
                <a:spcPts val="900"/>
              </a:spcAft>
              <a:buClr>
                <a:schemeClr val="bg2"/>
              </a:buClr>
              <a:buFont typeface="Wingdings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80000" indent="-360000" algn="l" defTabSz="360000" rtl="0" eaLnBrk="1" fontAlgn="base" hangingPunct="1">
              <a:spcBef>
                <a:spcPct val="0"/>
              </a:spcBef>
              <a:spcAft>
                <a:spcPts val="900"/>
              </a:spcAft>
              <a:buClr>
                <a:schemeClr val="bg2"/>
              </a:buClr>
              <a:buFont typeface="Wingdings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40000" indent="-360000" algn="l" defTabSz="360000" rtl="0" eaLnBrk="1" fontAlgn="base" hangingPunct="1">
              <a:spcBef>
                <a:spcPct val="0"/>
              </a:spcBef>
              <a:spcAft>
                <a:spcPts val="900"/>
              </a:spcAft>
              <a:buClr>
                <a:schemeClr val="bg2"/>
              </a:buClr>
              <a:buFont typeface="Wingdings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00000" indent="-360000" algn="l" defTabSz="360000" rtl="0" eaLnBrk="1" fontAlgn="base" hangingPunct="1">
              <a:spcBef>
                <a:spcPct val="0"/>
              </a:spcBef>
              <a:spcAft>
                <a:spcPts val="900"/>
              </a:spcAft>
              <a:buClr>
                <a:schemeClr val="bg2"/>
              </a:buClr>
              <a:buFont typeface="Wingdings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87538" indent="-358775" algn="l" rtl="0" eaLnBrk="1" fontAlgn="base" hangingPunct="1">
              <a:spcBef>
                <a:spcPct val="0"/>
              </a:spcBef>
              <a:spcAft>
                <a:spcPct val="40000"/>
              </a:spcAft>
              <a:buClr>
                <a:schemeClr val="bg2"/>
              </a:buClr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</a:defRPr>
            </a:lvl6pPr>
            <a:lvl7pPr marL="2344738" indent="-358775" algn="l" rtl="0" eaLnBrk="1" fontAlgn="base" hangingPunct="1">
              <a:spcBef>
                <a:spcPct val="0"/>
              </a:spcBef>
              <a:spcAft>
                <a:spcPct val="40000"/>
              </a:spcAft>
              <a:buClr>
                <a:schemeClr val="bg2"/>
              </a:buClr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</a:defRPr>
            </a:lvl7pPr>
            <a:lvl8pPr marL="2801938" indent="-358775" algn="l" rtl="0" eaLnBrk="1" fontAlgn="base" hangingPunct="1">
              <a:spcBef>
                <a:spcPct val="0"/>
              </a:spcBef>
              <a:spcAft>
                <a:spcPct val="40000"/>
              </a:spcAft>
              <a:buClr>
                <a:schemeClr val="bg2"/>
              </a:buClr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</a:defRPr>
            </a:lvl8pPr>
            <a:lvl9pPr marL="3259138" indent="-358775" algn="l" rtl="0" eaLnBrk="1" fontAlgn="base" hangingPunct="1">
              <a:spcBef>
                <a:spcPct val="0"/>
              </a:spcBef>
              <a:spcAft>
                <a:spcPct val="40000"/>
              </a:spcAft>
              <a:buClr>
                <a:schemeClr val="bg2"/>
              </a:buClr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[Replace this text with the contents of your presentation. Please take care to follow the following guidelines:</a:t>
            </a:r>
            <a:br>
              <a:rPr lang="en-US" kern="0" dirty="0" smtClean="0"/>
            </a:br>
            <a:r>
              <a:rPr lang="en-US" kern="0" dirty="0" smtClean="0"/>
              <a:t> </a:t>
            </a:r>
          </a:p>
          <a:p>
            <a:r>
              <a:rPr lang="en-US" kern="0" dirty="0" smtClean="0"/>
              <a:t>These PowerPoint Guidelines serve the purpose of helping you outline and present your idea using a simple and comparable framework.</a:t>
            </a:r>
          </a:p>
          <a:p>
            <a:r>
              <a:rPr lang="en-US" kern="0" dirty="0" smtClean="0"/>
              <a:t>Please note that no submission is accepted that does not follow these basic guidelines: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itchFamily="2" charset="2"/>
              <a:buChar char=""/>
            </a:pPr>
            <a:r>
              <a:rPr lang="en-US" sz="1600" kern="0" dirty="0" smtClean="0"/>
              <a:t>The presentation must be written in English;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itchFamily="2" charset="2"/>
              <a:buChar char=""/>
            </a:pPr>
            <a:r>
              <a:rPr lang="en-US" sz="1600" kern="0" dirty="0" smtClean="0"/>
              <a:t>The use of this </a:t>
            </a:r>
            <a:r>
              <a:rPr lang="en-US" sz="1600" b="1" u="sng" kern="0" dirty="0" smtClean="0"/>
              <a:t>application template</a:t>
            </a:r>
            <a:r>
              <a:rPr lang="en-US" sz="1600" b="1" kern="0" dirty="0" smtClean="0"/>
              <a:t> </a:t>
            </a:r>
            <a:r>
              <a:rPr lang="en-US" sz="1600" kern="0" dirty="0" smtClean="0"/>
              <a:t>is mandatory;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itchFamily="2" charset="2"/>
              <a:buChar char=""/>
            </a:pPr>
            <a:r>
              <a:rPr lang="en-US" sz="1600" kern="0" dirty="0" smtClean="0"/>
              <a:t>Maximum number of slides: 8 (excluding the cover);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itchFamily="2" charset="2"/>
              <a:buChar char=""/>
            </a:pPr>
            <a:r>
              <a:rPr lang="en-US" sz="1600" kern="0" dirty="0" smtClean="0"/>
              <a:t>Minimum acceptable font size: 16pt.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itchFamily="2" charset="2"/>
              <a:buChar char=""/>
            </a:pPr>
            <a:r>
              <a:rPr lang="en-US" sz="1600" kern="0" dirty="0" smtClean="0"/>
              <a:t>Allowed file formats: PDF, PPT, PPTX, PPS, PPSX.]</a:t>
            </a:r>
            <a:endParaRPr lang="en-US" sz="1600" kern="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61812DFC-184A-4550-8A22-25CB8D84F89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679"/>
          <a:stretch/>
        </p:blipFill>
        <p:spPr>
          <a:xfrm>
            <a:off x="7535366" y="404814"/>
            <a:ext cx="4248472" cy="598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42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e-DE"/>
              <a:t> 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de-DE" dirty="0"/>
              <a:t>Page </a:t>
            </a:r>
            <a:fld id="{A06316EC-39FF-4C97-AA6E-29B761CE3E45}" type="slidenum">
              <a:rPr lang="de-DE" smtClean="0"/>
              <a:pPr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3</a:t>
            </a:fld>
            <a:endParaRPr lang="de-DE" dirty="0"/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C84B3E7D-CCF3-47CF-A61D-9B4129BDACA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679"/>
          <a:stretch/>
        </p:blipFill>
        <p:spPr>
          <a:xfrm>
            <a:off x="7535366" y="404814"/>
            <a:ext cx="4248472" cy="598958"/>
          </a:xfrm>
          <a:prstGeom prst="rect">
            <a:avLst/>
          </a:prstGeom>
        </p:spPr>
      </p:pic>
      <p:sp>
        <p:nvSpPr>
          <p:cNvPr id="12" name="Title 5">
            <a:extLst>
              <a:ext uri="{FF2B5EF4-FFF2-40B4-BE49-F238E27FC236}">
                <a16:creationId xmlns="" xmlns:a16="http://schemas.microsoft.com/office/drawing/2014/main" id="{AA9BB448-EF4B-42EB-8C35-2778A51F2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839" y="334800"/>
            <a:ext cx="11233150" cy="738664"/>
          </a:xfrm>
        </p:spPr>
        <p:txBody>
          <a:bodyPr/>
          <a:lstStyle/>
          <a:p>
            <a:pPr>
              <a:buFontTx/>
            </a:pPr>
            <a:r>
              <a:rPr lang="pt-PT" dirty="0"/>
              <a:t>[</a:t>
            </a:r>
            <a:r>
              <a:rPr lang="pt-PT" dirty="0" err="1"/>
              <a:t>replace</a:t>
            </a:r>
            <a:r>
              <a:rPr lang="pt-PT" dirty="0"/>
              <a:t> </a:t>
            </a:r>
            <a:r>
              <a:rPr lang="pt-PT" dirty="0" err="1"/>
              <a:t>this</a:t>
            </a:r>
            <a:r>
              <a:rPr lang="pt-PT" dirty="0"/>
              <a:t> </a:t>
            </a:r>
            <a:r>
              <a:rPr lang="pt-PT" dirty="0" err="1"/>
              <a:t>text</a:t>
            </a:r>
            <a:r>
              <a:rPr lang="pt-PT" dirty="0"/>
              <a:t>]</a:t>
            </a:r>
            <a:br>
              <a:rPr lang="pt-PT" dirty="0"/>
            </a:br>
            <a:r>
              <a:rPr lang="pt-PT" b="0" dirty="0">
                <a:solidFill>
                  <a:srgbClr val="179C7D"/>
                </a:solidFill>
              </a:rPr>
              <a:t>[</a:t>
            </a:r>
            <a:r>
              <a:rPr lang="pt-PT" b="0" dirty="0" err="1">
                <a:solidFill>
                  <a:srgbClr val="179C7D"/>
                </a:solidFill>
              </a:rPr>
              <a:t>replace</a:t>
            </a:r>
            <a:r>
              <a:rPr lang="pt-PT" b="0" dirty="0">
                <a:solidFill>
                  <a:srgbClr val="179C7D"/>
                </a:solidFill>
              </a:rPr>
              <a:t> </a:t>
            </a:r>
            <a:r>
              <a:rPr lang="pt-PT" b="0" dirty="0" err="1">
                <a:solidFill>
                  <a:srgbClr val="179C7D"/>
                </a:solidFill>
              </a:rPr>
              <a:t>this</a:t>
            </a:r>
            <a:r>
              <a:rPr lang="pt-PT" b="0" dirty="0">
                <a:solidFill>
                  <a:srgbClr val="179C7D"/>
                </a:solidFill>
              </a:rPr>
              <a:t> </a:t>
            </a:r>
            <a:r>
              <a:rPr lang="pt-PT" b="0" dirty="0" err="1">
                <a:solidFill>
                  <a:srgbClr val="179C7D"/>
                </a:solidFill>
              </a:rPr>
              <a:t>text</a:t>
            </a:r>
            <a:r>
              <a:rPr lang="pt-PT" b="0" dirty="0">
                <a:solidFill>
                  <a:srgbClr val="179C7D"/>
                </a:solidFill>
              </a:rPr>
              <a:t>]</a:t>
            </a:r>
          </a:p>
        </p:txBody>
      </p:sp>
      <p:sp>
        <p:nvSpPr>
          <p:cNvPr id="13" name="Content Placeholder 6">
            <a:extLst>
              <a:ext uri="{FF2B5EF4-FFF2-40B4-BE49-F238E27FC236}">
                <a16:creationId xmlns="" xmlns:a16="http://schemas.microsoft.com/office/drawing/2014/main" id="{EC320952-1F70-4508-8298-3F41F6EA7E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838" y="1773238"/>
            <a:ext cx="11233149" cy="4248150"/>
          </a:xfrm>
        </p:spPr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66604"/>
      </p:ext>
    </p:extLst>
  </p:cSld>
  <p:clrMapOvr>
    <a:masterClrMapping/>
  </p:clrMapOvr>
</p:sld>
</file>

<file path=ppt/theme/theme1.xml><?xml version="1.0" encoding="utf-8"?>
<a:theme xmlns:a="http://schemas.openxmlformats.org/drawingml/2006/main" name="P10_170509_ppt_Master_Ges_de_16zu9">
  <a:themeElements>
    <a:clrScheme name="Fraunhofer Master">
      <a:dk1>
        <a:srgbClr val="000000"/>
      </a:dk1>
      <a:lt1>
        <a:srgbClr val="FFFFFF"/>
      </a:lt1>
      <a:dk2>
        <a:srgbClr val="179C7D"/>
      </a:dk2>
      <a:lt2>
        <a:srgbClr val="A8AFAF"/>
      </a:lt2>
      <a:accent1>
        <a:srgbClr val="F29400"/>
      </a:accent1>
      <a:accent2>
        <a:srgbClr val="1F82C0"/>
      </a:accent2>
      <a:accent3>
        <a:srgbClr val="E2001A"/>
      </a:accent3>
      <a:accent4>
        <a:srgbClr val="B1C800"/>
      </a:accent4>
      <a:accent5>
        <a:srgbClr val="FEEFD6"/>
      </a:accent5>
      <a:accent6>
        <a:srgbClr val="E1E3E3"/>
      </a:accent6>
      <a:hlink>
        <a:srgbClr val="25BAE2"/>
      </a:hlink>
      <a:folHlink>
        <a:srgbClr val="B1C800"/>
      </a:folHlink>
    </a:clrScheme>
    <a:fontScheme name="Bullets">
      <a:majorFont>
        <a:latin typeface="Frutiger LT Com 45 Light"/>
        <a:ea typeface=""/>
        <a:cs typeface=""/>
      </a:majorFont>
      <a:minorFont>
        <a:latin typeface="Frutiger LT Com 55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tx2"/>
          </a:solidFill>
          <a:round/>
          <a:headEnd type="arrow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noFill/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>
        <a:defPPr>
          <a:defRPr/>
        </a:defPPr>
      </a:lstStyle>
    </a:spDef>
    <a:lnDef>
      <a:spPr bwMode="auto">
        <a:noFill/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3">
        <a:dk1>
          <a:srgbClr val="000000"/>
        </a:dk1>
        <a:lt1>
          <a:srgbClr val="FFFFFF"/>
        </a:lt1>
        <a:dk2>
          <a:srgbClr val="000000"/>
        </a:dk2>
        <a:lt2>
          <a:srgbClr val="A8AFAF"/>
        </a:lt2>
        <a:accent1>
          <a:srgbClr val="009475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C8BD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14">
        <a:dk1>
          <a:srgbClr val="000000"/>
        </a:dk1>
        <a:lt1>
          <a:srgbClr val="FFFFFF"/>
        </a:lt1>
        <a:dk2>
          <a:srgbClr val="000000"/>
        </a:dk2>
        <a:lt2>
          <a:srgbClr val="A8AFAF"/>
        </a:lt2>
        <a:accent1>
          <a:srgbClr val="009475"/>
        </a:accent1>
        <a:accent2>
          <a:srgbClr val="009475"/>
        </a:accent2>
        <a:accent3>
          <a:srgbClr val="FFFFFF"/>
        </a:accent3>
        <a:accent4>
          <a:srgbClr val="000000"/>
        </a:accent4>
        <a:accent5>
          <a:srgbClr val="AAC8BD"/>
        </a:accent5>
        <a:accent6>
          <a:srgbClr val="008669"/>
        </a:accent6>
        <a:hlink>
          <a:srgbClr val="009475"/>
        </a:hlink>
        <a:folHlink>
          <a:srgbClr val="00947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15">
        <a:dk1>
          <a:srgbClr val="000000"/>
        </a:dk1>
        <a:lt1>
          <a:srgbClr val="FFFFFF"/>
        </a:lt1>
        <a:dk2>
          <a:srgbClr val="009475"/>
        </a:dk2>
        <a:lt2>
          <a:srgbClr val="A8AFAF"/>
        </a:lt2>
        <a:accent1>
          <a:srgbClr val="25BAE2"/>
        </a:accent1>
        <a:accent2>
          <a:srgbClr val="006E92"/>
        </a:accent2>
        <a:accent3>
          <a:srgbClr val="FFFFFF"/>
        </a:accent3>
        <a:accent4>
          <a:srgbClr val="000000"/>
        </a:accent4>
        <a:accent5>
          <a:srgbClr val="ACD9EE"/>
        </a:accent5>
        <a:accent6>
          <a:srgbClr val="006384"/>
        </a:accent6>
        <a:hlink>
          <a:srgbClr val="4C636F"/>
        </a:hlink>
        <a:folHlink>
          <a:srgbClr val="9E1C2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16">
        <a:dk1>
          <a:srgbClr val="000000"/>
        </a:dk1>
        <a:lt1>
          <a:srgbClr val="FFFFFF"/>
        </a:lt1>
        <a:dk2>
          <a:srgbClr val="009475"/>
        </a:dk2>
        <a:lt2>
          <a:srgbClr val="25BAE2"/>
        </a:lt2>
        <a:accent1>
          <a:srgbClr val="009475"/>
        </a:accent1>
        <a:accent2>
          <a:srgbClr val="006E92"/>
        </a:accent2>
        <a:accent3>
          <a:srgbClr val="FFFFFF"/>
        </a:accent3>
        <a:accent4>
          <a:srgbClr val="000000"/>
        </a:accent4>
        <a:accent5>
          <a:srgbClr val="AAC8BD"/>
        </a:accent5>
        <a:accent6>
          <a:srgbClr val="006384"/>
        </a:accent6>
        <a:hlink>
          <a:srgbClr val="4C636F"/>
        </a:hlink>
        <a:folHlink>
          <a:srgbClr val="9E1C2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3" id="{7F75A8AC-43A6-4F6A-8FD3-90533DDD4FEF}" vid="{5B74F70F-211B-4EA8-ADF9-A60DBA0E2F95}"/>
    </a:ext>
  </a:extLst>
</a:theme>
</file>

<file path=ppt/theme/theme2.xml><?xml version="1.0" encoding="utf-8"?>
<a:theme xmlns:a="http://schemas.openxmlformats.org/drawingml/2006/main" name="Larissa">
  <a:themeElements>
    <a:clrScheme name="Fraunhofer Farbpalette">
      <a:dk1>
        <a:srgbClr val="000000"/>
      </a:dk1>
      <a:lt1>
        <a:srgbClr val="FFFFFF"/>
      </a:lt1>
      <a:dk2>
        <a:srgbClr val="179C7D"/>
      </a:dk2>
      <a:lt2>
        <a:srgbClr val="A8AFAF"/>
      </a:lt2>
      <a:accent1>
        <a:srgbClr val="EB6A0A"/>
      </a:accent1>
      <a:accent2>
        <a:srgbClr val="006E92"/>
      </a:accent2>
      <a:accent3>
        <a:srgbClr val="25BAE2"/>
      </a:accent3>
      <a:accent4>
        <a:srgbClr val="B1C800"/>
      </a:accent4>
      <a:accent5>
        <a:srgbClr val="FEEFD6"/>
      </a:accent5>
      <a:accent6>
        <a:srgbClr val="E1E3E3"/>
      </a:accent6>
      <a:hlink>
        <a:srgbClr val="25BAE2"/>
      </a:hlink>
      <a:folHlink>
        <a:srgbClr val="B1C8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5ABE75D237D60499B52A1F8FC2BA0B7" ma:contentTypeVersion="1" ma:contentTypeDescription="Ein neues Dokument erstellen." ma:contentTypeScope="" ma:versionID="03f52fc389eeb09bb117c0b7c366994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cc17df15c66a81ee376db90732ad1c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Geplantes Startdatum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Geplantes Enddatum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49DD87D-F397-4D01-A855-824F56E77EB2}">
  <ds:schemaRefs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schemas.microsoft.com/sharepoint/v3"/>
    <ds:schemaRef ds:uri="http://purl.org/dc/terms/"/>
    <ds:schemaRef ds:uri="http://www.w3.org/XML/1998/namespace"/>
    <ds:schemaRef ds:uri="http://schemas.microsoft.com/office/infopath/2007/PartnerControls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9AC0C4C4-3C60-46C9-8FFF-8B029C5CDD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D3B53A8-72B2-4C90-B1ED-BBDDE9A9E27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Fraunhofer Challenge 2018 TEMPLATE</Template>
  <TotalTime>49</TotalTime>
  <Words>41</Words>
  <Application>Microsoft Office PowerPoint</Application>
  <PresentationFormat>Custom</PresentationFormat>
  <Paragraphs>19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Frutiger LT Com 45 Light</vt:lpstr>
      <vt:lpstr>Frutiger LT Com 55 Roman</vt:lpstr>
      <vt:lpstr>Wingdings</vt:lpstr>
      <vt:lpstr>P10_170509_ppt_Master_Ges_de_16zu9</vt:lpstr>
      <vt:lpstr>PowerPoint Presentation</vt:lpstr>
      <vt:lpstr>PowerPoint Presentation</vt:lpstr>
      <vt:lpstr>[replace this text] [replace this text]</vt:lpstr>
    </vt:vector>
  </TitlesOfParts>
  <Company>Associação Fraunhofer Portugal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Rita Pessoa</dc:creator>
  <cp:lastModifiedBy>Joana Lopes</cp:lastModifiedBy>
  <cp:revision>12</cp:revision>
  <cp:lastPrinted>2011-04-27T07:57:31Z</cp:lastPrinted>
  <dcterms:created xsi:type="dcterms:W3CDTF">2018-07-23T07:59:41Z</dcterms:created>
  <dcterms:modified xsi:type="dcterms:W3CDTF">2019-03-18T16:35:05Z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FHGvorlage">
    <vt:bool>true</vt:bool>
  </property>
  <property fmtid="{D5CDD505-2E9C-101B-9397-08002B2CF9AE}" pid="3" name="klassifizierung">
    <vt:lpwstr> </vt:lpwstr>
  </property>
  <property fmtid="{D5CDD505-2E9C-101B-9397-08002B2CF9AE}" pid="4" name="hasChanged">
    <vt:bool>false</vt:bool>
  </property>
  <property fmtid="{D5CDD505-2E9C-101B-9397-08002B2CF9AE}" pid="5" name="ContentTypeId">
    <vt:lpwstr>0x010100B5ABE75D237D60499B52A1F8FC2BA0B7</vt:lpwstr>
  </property>
</Properties>
</file>